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honburi" charset="1" panose="000005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slides/slide1.xml" Type="http://schemas.openxmlformats.org/officeDocument/2006/relationships/slide"/><Relationship Id="rId12" Target="slides/slide2.xml" Type="http://schemas.openxmlformats.org/officeDocument/2006/relationships/slide"/><Relationship Id="rId13" Target="slides/slide3.xml" Type="http://schemas.openxmlformats.org/officeDocument/2006/relationships/slide"/><Relationship Id="rId14" Target="slides/slide4.xml" Type="http://schemas.openxmlformats.org/officeDocument/2006/relationships/slide"/><Relationship Id="rId15" Target="slides/slide5.xml" Type="http://schemas.openxmlformats.org/officeDocument/2006/relationships/slide"/><Relationship Id="rId16" Target="slides/slide6.xml" Type="http://schemas.openxmlformats.org/officeDocument/2006/relationships/slide"/><Relationship Id="rId17" Target="slides/slide7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jpeg" Type="http://schemas.openxmlformats.org/officeDocument/2006/relationships/image"/><Relationship Id="rId11" Target="../media/image15.png" Type="http://schemas.openxmlformats.org/officeDocument/2006/relationships/image"/><Relationship Id="rId12" Target="../media/image16.png" Type="http://schemas.openxmlformats.org/officeDocument/2006/relationships/image"/><Relationship Id="rId13" Target="../media/image17.png" Type="http://schemas.openxmlformats.org/officeDocument/2006/relationships/image"/><Relationship Id="rId14" Target="../media/image18.png" Type="http://schemas.openxmlformats.org/officeDocument/2006/relationships/image"/><Relationship Id="rId15" Target="../media/image19.jpeg" Type="http://schemas.openxmlformats.org/officeDocument/2006/relationships/image"/><Relationship Id="rId16" Target="../media/image20.png" Type="http://schemas.openxmlformats.org/officeDocument/2006/relationships/image"/><Relationship Id="rId17" Target="../media/image21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0.png" Type="http://schemas.openxmlformats.org/officeDocument/2006/relationships/image"/><Relationship Id="rId7" Target="../media/image11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svg" Type="http://schemas.openxmlformats.org/officeDocument/2006/relationships/image"/><Relationship Id="rId11" Target="../media/image28.jpeg" Type="http://schemas.openxmlformats.org/officeDocument/2006/relationships/image"/><Relationship Id="rId12" Target="../media/image29.jpeg" Type="http://schemas.openxmlformats.org/officeDocument/2006/relationships/image"/><Relationship Id="rId13" Target="../media/image30.jpeg" Type="http://schemas.openxmlformats.org/officeDocument/2006/relationships/image"/><Relationship Id="rId14" Target="../media/image31.jpeg" Type="http://schemas.openxmlformats.org/officeDocument/2006/relationships/image"/><Relationship Id="rId15" Target="../media/image32.jpeg" Type="http://schemas.openxmlformats.org/officeDocument/2006/relationships/image"/><Relationship Id="rId16" Target="../media/image33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15.png" Type="http://schemas.openxmlformats.org/officeDocument/2006/relationships/image"/><Relationship Id="rId5" Target="../media/image22.png" Type="http://schemas.openxmlformats.org/officeDocument/2006/relationships/image"/><Relationship Id="rId6" Target="../media/image23.png" Type="http://schemas.openxmlformats.org/officeDocument/2006/relationships/image"/><Relationship Id="rId7" Target="../media/image24.png" Type="http://schemas.openxmlformats.org/officeDocument/2006/relationships/image"/><Relationship Id="rId8" Target="../media/image25.svg" Type="http://schemas.openxmlformats.org/officeDocument/2006/relationships/image"/><Relationship Id="rId9" Target="../media/image26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9.png" Type="http://schemas.openxmlformats.org/officeDocument/2006/relationships/image"/><Relationship Id="rId11" Target="../media/image40.png" Type="http://schemas.openxmlformats.org/officeDocument/2006/relationships/image"/><Relationship Id="rId12" Target="../media/image41.jpeg" Type="http://schemas.openxmlformats.org/officeDocument/2006/relationships/image"/><Relationship Id="rId13" Target="../media/image42.png" Type="http://schemas.openxmlformats.org/officeDocument/2006/relationships/image"/><Relationship Id="rId14" Target="../media/image43.svg" Type="http://schemas.openxmlformats.org/officeDocument/2006/relationships/image"/><Relationship Id="rId15" Target="../media/image44.png" Type="http://schemas.openxmlformats.org/officeDocument/2006/relationships/image"/><Relationship Id="rId16" Target="../media/image45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15.png" Type="http://schemas.openxmlformats.org/officeDocument/2006/relationships/image"/><Relationship Id="rId5" Target="../media/image34.png" Type="http://schemas.openxmlformats.org/officeDocument/2006/relationships/image"/><Relationship Id="rId6" Target="../media/image35.png" Type="http://schemas.openxmlformats.org/officeDocument/2006/relationships/image"/><Relationship Id="rId7" Target="../media/image36.svg" Type="http://schemas.openxmlformats.org/officeDocument/2006/relationships/image"/><Relationship Id="rId8" Target="../media/image37.png" Type="http://schemas.openxmlformats.org/officeDocument/2006/relationships/image"/><Relationship Id="rId9" Target="../media/image38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52.png" Type="http://schemas.openxmlformats.org/officeDocument/2006/relationships/image"/><Relationship Id="rId12" Target="../media/image53.png" Type="http://schemas.openxmlformats.org/officeDocument/2006/relationships/image"/><Relationship Id="rId13" Target="../media/image54.png" Type="http://schemas.openxmlformats.org/officeDocument/2006/relationships/image"/><Relationship Id="rId14" Target="../media/image55.png" Type="http://schemas.openxmlformats.org/officeDocument/2006/relationships/image"/><Relationship Id="rId15" Target="../media/image56.png" Type="http://schemas.openxmlformats.org/officeDocument/2006/relationships/image"/><Relationship Id="rId16" Target="../media/image57.jpeg" Type="http://schemas.openxmlformats.org/officeDocument/2006/relationships/image"/><Relationship Id="rId17" Target="../media/image58.jpeg" Type="http://schemas.openxmlformats.org/officeDocument/2006/relationships/image"/><Relationship Id="rId18" Target="../media/image59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46.png" Type="http://schemas.openxmlformats.org/officeDocument/2006/relationships/image"/><Relationship Id="rId5" Target="../media/image47.svg" Type="http://schemas.openxmlformats.org/officeDocument/2006/relationships/image"/><Relationship Id="rId6" Target="../media/image48.png" Type="http://schemas.openxmlformats.org/officeDocument/2006/relationships/image"/><Relationship Id="rId7" Target="../media/image49.svg" Type="http://schemas.openxmlformats.org/officeDocument/2006/relationships/image"/><Relationship Id="rId8" Target="../media/image50.png" Type="http://schemas.openxmlformats.org/officeDocument/2006/relationships/image"/><Relationship Id="rId9" Target="../media/image51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66.png" Type="http://schemas.openxmlformats.org/officeDocument/2006/relationships/image"/><Relationship Id="rId12" Target="../media/image67.jpeg" Type="http://schemas.openxmlformats.org/officeDocument/2006/relationships/image"/><Relationship Id="rId13" Target="../media/image68.jpeg" Type="http://schemas.openxmlformats.org/officeDocument/2006/relationships/image"/><Relationship Id="rId14" Target="../media/image69.jpeg" Type="http://schemas.openxmlformats.org/officeDocument/2006/relationships/image"/><Relationship Id="rId15" Target="../media/image70.jpeg" Type="http://schemas.openxmlformats.org/officeDocument/2006/relationships/image"/><Relationship Id="rId16" Target="../media/image71.png" Type="http://schemas.openxmlformats.org/officeDocument/2006/relationships/image"/><Relationship Id="rId17" Target="../media/image72.png" Type="http://schemas.openxmlformats.org/officeDocument/2006/relationships/image"/><Relationship Id="rId18" Target="../media/image73.png" Type="http://schemas.openxmlformats.org/officeDocument/2006/relationships/image"/><Relationship Id="rId19" Target="../media/image74.svg" Type="http://schemas.openxmlformats.org/officeDocument/2006/relationships/image"/><Relationship Id="rId2" Target="../media/image1.jpeg" Type="http://schemas.openxmlformats.org/officeDocument/2006/relationships/image"/><Relationship Id="rId3" Target="../media/image60.png" Type="http://schemas.openxmlformats.org/officeDocument/2006/relationships/image"/><Relationship Id="rId4" Target="../media/image61.svg" Type="http://schemas.openxmlformats.org/officeDocument/2006/relationships/image"/><Relationship Id="rId5" Target="../media/image2.png" Type="http://schemas.openxmlformats.org/officeDocument/2006/relationships/image"/><Relationship Id="rId6" Target="../media/image62.png" Type="http://schemas.openxmlformats.org/officeDocument/2006/relationships/image"/><Relationship Id="rId7" Target="../media/image63.svg" Type="http://schemas.openxmlformats.org/officeDocument/2006/relationships/image"/><Relationship Id="rId8" Target="../media/image64.png" Type="http://schemas.openxmlformats.org/officeDocument/2006/relationships/image"/><Relationship Id="rId9" Target="../media/image65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75.jpeg" Type="http://schemas.openxmlformats.org/officeDocument/2006/relationships/image"/><Relationship Id="rId5" Target="../media/image76.png" Type="http://schemas.openxmlformats.org/officeDocument/2006/relationships/image"/><Relationship Id="rId6" Target="../media/image77.svg" Type="http://schemas.openxmlformats.org/officeDocument/2006/relationships/image"/><Relationship Id="rId7" Target="../media/image78.png" Type="http://schemas.openxmlformats.org/officeDocument/2006/relationships/image"/><Relationship Id="rId8" Target="../media/image4.png" Type="http://schemas.openxmlformats.org/officeDocument/2006/relationships/image"/><Relationship Id="rId9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35872" r="0" b="18892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-1170023" y="-1049783"/>
            <a:ext cx="9169471" cy="8229600"/>
          </a:xfrm>
          <a:custGeom>
            <a:avLst/>
            <a:gdLst/>
            <a:ahLst/>
            <a:cxnLst/>
            <a:rect r="r" b="b" t="t" l="l"/>
            <a:pathLst>
              <a:path h="8229600" w="9169471">
                <a:moveTo>
                  <a:pt x="0" y="0"/>
                </a:moveTo>
                <a:lnTo>
                  <a:pt x="9169470" y="0"/>
                </a:lnTo>
                <a:lnTo>
                  <a:pt x="916947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914169" y="-647919"/>
            <a:ext cx="13751345" cy="12341832"/>
          </a:xfrm>
          <a:custGeom>
            <a:avLst/>
            <a:gdLst/>
            <a:ahLst/>
            <a:cxnLst/>
            <a:rect r="r" b="b" t="t" l="l"/>
            <a:pathLst>
              <a:path h="12341832" w="13751345">
                <a:moveTo>
                  <a:pt x="0" y="0"/>
                </a:moveTo>
                <a:lnTo>
                  <a:pt x="13751344" y="0"/>
                </a:lnTo>
                <a:lnTo>
                  <a:pt x="13751344" y="12341831"/>
                </a:lnTo>
                <a:lnTo>
                  <a:pt x="0" y="123418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-10800000">
            <a:off x="-645545" y="4675152"/>
            <a:ext cx="18933545" cy="2504665"/>
            <a:chOff x="0" y="0"/>
            <a:chExt cx="2709333" cy="35841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09333" cy="358410"/>
            </a:xfrm>
            <a:custGeom>
              <a:avLst/>
              <a:gdLst/>
              <a:ahLst/>
              <a:cxnLst/>
              <a:rect r="r" b="b" t="t" l="l"/>
              <a:pathLst>
                <a:path h="358410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58410"/>
                  </a:lnTo>
                  <a:lnTo>
                    <a:pt x="0" y="358410"/>
                  </a:lnTo>
                  <a:close/>
                </a:path>
              </a:pathLst>
            </a:custGeom>
            <a:gradFill rotWithShape="true">
              <a:gsLst>
                <a:gs pos="0">
                  <a:srgbClr val="CDFFD8">
                    <a:alpha val="62000"/>
                  </a:srgbClr>
                </a:gs>
                <a:gs pos="100000">
                  <a:srgbClr val="94B9FF">
                    <a:alpha val="62000"/>
                  </a:srgbClr>
                </a:gs>
              </a:gsLst>
              <a:lin ang="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4454645" y="4901578"/>
            <a:ext cx="9835325" cy="2278239"/>
          </a:xfrm>
          <a:custGeom>
            <a:avLst/>
            <a:gdLst/>
            <a:ahLst/>
            <a:cxnLst/>
            <a:rect r="r" b="b" t="t" l="l"/>
            <a:pathLst>
              <a:path h="2278239" w="9835325">
                <a:moveTo>
                  <a:pt x="0" y="0"/>
                </a:moveTo>
                <a:lnTo>
                  <a:pt x="9835325" y="0"/>
                </a:lnTo>
                <a:lnTo>
                  <a:pt x="9835325" y="2278239"/>
                </a:lnTo>
                <a:lnTo>
                  <a:pt x="0" y="22782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985210" y="1319237"/>
            <a:ext cx="2627059" cy="2627059"/>
          </a:xfrm>
          <a:custGeom>
            <a:avLst/>
            <a:gdLst/>
            <a:ahLst/>
            <a:cxnLst/>
            <a:rect r="r" b="b" t="t" l="l"/>
            <a:pathLst>
              <a:path h="2627059" w="2627059">
                <a:moveTo>
                  <a:pt x="0" y="0"/>
                </a:moveTo>
                <a:lnTo>
                  <a:pt x="2627058" y="0"/>
                </a:lnTo>
                <a:lnTo>
                  <a:pt x="2627058" y="2627058"/>
                </a:lnTo>
                <a:lnTo>
                  <a:pt x="0" y="26270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675732" y="1486623"/>
            <a:ext cx="2292286" cy="2292286"/>
          </a:xfrm>
          <a:custGeom>
            <a:avLst/>
            <a:gdLst/>
            <a:ahLst/>
            <a:cxnLst/>
            <a:rect r="r" b="b" t="t" l="l"/>
            <a:pathLst>
              <a:path h="2292286" w="2292286">
                <a:moveTo>
                  <a:pt x="0" y="0"/>
                </a:moveTo>
                <a:lnTo>
                  <a:pt x="2292286" y="0"/>
                </a:lnTo>
                <a:lnTo>
                  <a:pt x="2292286" y="2292286"/>
                </a:lnTo>
                <a:lnTo>
                  <a:pt x="0" y="22922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183430" y="8689647"/>
            <a:ext cx="18692424" cy="1597353"/>
          </a:xfrm>
          <a:custGeom>
            <a:avLst/>
            <a:gdLst/>
            <a:ahLst/>
            <a:cxnLst/>
            <a:rect r="r" b="b" t="t" l="l"/>
            <a:pathLst>
              <a:path h="1597353" w="18692424">
                <a:moveTo>
                  <a:pt x="0" y="0"/>
                </a:moveTo>
                <a:lnTo>
                  <a:pt x="18692425" y="0"/>
                </a:lnTo>
                <a:lnTo>
                  <a:pt x="18692425" y="1597353"/>
                </a:lnTo>
                <a:lnTo>
                  <a:pt x="0" y="15973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35872" r="0" b="18892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10039350" y="-1376088"/>
            <a:ext cx="11211807" cy="10062597"/>
          </a:xfrm>
          <a:custGeom>
            <a:avLst/>
            <a:gdLst/>
            <a:ahLst/>
            <a:cxnLst/>
            <a:rect r="r" b="b" t="t" l="l"/>
            <a:pathLst>
              <a:path h="10062597" w="11211807">
                <a:moveTo>
                  <a:pt x="0" y="0"/>
                </a:moveTo>
                <a:lnTo>
                  <a:pt x="11211807" y="0"/>
                </a:lnTo>
                <a:lnTo>
                  <a:pt x="11211807" y="10062597"/>
                </a:lnTo>
                <a:lnTo>
                  <a:pt x="0" y="100625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662342" y="0"/>
            <a:ext cx="11211807" cy="10062597"/>
          </a:xfrm>
          <a:custGeom>
            <a:avLst/>
            <a:gdLst/>
            <a:ahLst/>
            <a:cxnLst/>
            <a:rect r="r" b="b" t="t" l="l"/>
            <a:pathLst>
              <a:path h="10062597" w="11211807">
                <a:moveTo>
                  <a:pt x="0" y="0"/>
                </a:moveTo>
                <a:lnTo>
                  <a:pt x="11211808" y="0"/>
                </a:lnTo>
                <a:lnTo>
                  <a:pt x="11211808" y="10062597"/>
                </a:lnTo>
                <a:lnTo>
                  <a:pt x="0" y="100625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972432" y="1348066"/>
            <a:ext cx="10891546" cy="9775163"/>
          </a:xfrm>
          <a:custGeom>
            <a:avLst/>
            <a:gdLst/>
            <a:ahLst/>
            <a:cxnLst/>
            <a:rect r="r" b="b" t="t" l="l"/>
            <a:pathLst>
              <a:path h="9775163" w="10891546">
                <a:moveTo>
                  <a:pt x="0" y="0"/>
                </a:moveTo>
                <a:lnTo>
                  <a:pt x="10891546" y="0"/>
                </a:lnTo>
                <a:lnTo>
                  <a:pt x="10891546" y="9775163"/>
                </a:lnTo>
                <a:lnTo>
                  <a:pt x="0" y="97751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2452103">
            <a:off x="249108" y="3872800"/>
            <a:ext cx="1050037" cy="2123545"/>
          </a:xfrm>
          <a:custGeom>
            <a:avLst/>
            <a:gdLst/>
            <a:ahLst/>
            <a:cxnLst/>
            <a:rect r="r" b="b" t="t" l="l"/>
            <a:pathLst>
              <a:path h="2123545" w="1050037">
                <a:moveTo>
                  <a:pt x="0" y="0"/>
                </a:moveTo>
                <a:lnTo>
                  <a:pt x="1050037" y="0"/>
                </a:lnTo>
                <a:lnTo>
                  <a:pt x="1050037" y="2123545"/>
                </a:lnTo>
                <a:lnTo>
                  <a:pt x="0" y="21235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4403734" y="6846139"/>
            <a:ext cx="1079656" cy="1322702"/>
          </a:xfrm>
          <a:custGeom>
            <a:avLst/>
            <a:gdLst/>
            <a:ahLst/>
            <a:cxnLst/>
            <a:rect r="r" b="b" t="t" l="l"/>
            <a:pathLst>
              <a:path h="1322702" w="1079656">
                <a:moveTo>
                  <a:pt x="1079656" y="0"/>
                </a:moveTo>
                <a:lnTo>
                  <a:pt x="0" y="0"/>
                </a:lnTo>
                <a:lnTo>
                  <a:pt x="0" y="1322702"/>
                </a:lnTo>
                <a:lnTo>
                  <a:pt x="1079656" y="1322702"/>
                </a:lnTo>
                <a:lnTo>
                  <a:pt x="107965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752391" y="-1088654"/>
            <a:ext cx="10891546" cy="9775163"/>
          </a:xfrm>
          <a:custGeom>
            <a:avLst/>
            <a:gdLst/>
            <a:ahLst/>
            <a:cxnLst/>
            <a:rect r="r" b="b" t="t" l="l"/>
            <a:pathLst>
              <a:path h="9775163" w="10891546">
                <a:moveTo>
                  <a:pt x="0" y="0"/>
                </a:moveTo>
                <a:lnTo>
                  <a:pt x="10891546" y="0"/>
                </a:lnTo>
                <a:lnTo>
                  <a:pt x="10891546" y="9775163"/>
                </a:lnTo>
                <a:lnTo>
                  <a:pt x="0" y="97751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370840" y="1734593"/>
            <a:ext cx="10294989" cy="2583106"/>
          </a:xfrm>
          <a:custGeom>
            <a:avLst/>
            <a:gdLst/>
            <a:ahLst/>
            <a:cxnLst/>
            <a:rect r="r" b="b" t="t" l="l"/>
            <a:pathLst>
              <a:path h="2583106" w="10294989">
                <a:moveTo>
                  <a:pt x="0" y="0"/>
                </a:moveTo>
                <a:lnTo>
                  <a:pt x="10294989" y="0"/>
                </a:lnTo>
                <a:lnTo>
                  <a:pt x="10294989" y="2583106"/>
                </a:lnTo>
                <a:lnTo>
                  <a:pt x="0" y="25831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315596" y="5077355"/>
            <a:ext cx="4202017" cy="4339843"/>
            <a:chOff x="0" y="0"/>
            <a:chExt cx="6350000" cy="655828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74930" y="74930"/>
              <a:ext cx="6200140" cy="6408420"/>
            </a:xfrm>
            <a:custGeom>
              <a:avLst/>
              <a:gdLst/>
              <a:ahLst/>
              <a:cxnLst/>
              <a:rect r="r" b="b" t="t" l="l"/>
              <a:pathLst>
                <a:path h="6408420" w="620014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10"/>
              <a:stretch>
                <a:fillRect l="-14500" t="-28967" r="-26877" b="-53368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350000" cy="6558280"/>
            </a:xfrm>
            <a:custGeom>
              <a:avLst/>
              <a:gdLst/>
              <a:ahLst/>
              <a:cxnLst/>
              <a:rect r="r" b="b" t="t" l="l"/>
              <a:pathLst>
                <a:path h="6558280" w="635000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gradFill rotWithShape="true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</p:sp>
      </p:grpSp>
      <p:sp>
        <p:nvSpPr>
          <p:cNvPr name="Freeform 13" id="13"/>
          <p:cNvSpPr/>
          <p:nvPr/>
        </p:nvSpPr>
        <p:spPr>
          <a:xfrm flipH="false" flipV="true" rot="5292283">
            <a:off x="1963279" y="3886458"/>
            <a:ext cx="2167641" cy="862482"/>
          </a:xfrm>
          <a:custGeom>
            <a:avLst/>
            <a:gdLst/>
            <a:ahLst/>
            <a:cxnLst/>
            <a:rect r="r" b="b" t="t" l="l"/>
            <a:pathLst>
              <a:path h="862482" w="2167641">
                <a:moveTo>
                  <a:pt x="0" y="862482"/>
                </a:moveTo>
                <a:lnTo>
                  <a:pt x="2167641" y="862482"/>
                </a:lnTo>
                <a:lnTo>
                  <a:pt x="2167641" y="0"/>
                </a:lnTo>
                <a:lnTo>
                  <a:pt x="0" y="0"/>
                </a:lnTo>
                <a:lnTo>
                  <a:pt x="0" y="862482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59476" t="-565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60198" y="351135"/>
            <a:ext cx="4657464" cy="3131467"/>
          </a:xfrm>
          <a:custGeom>
            <a:avLst/>
            <a:gdLst/>
            <a:ahLst/>
            <a:cxnLst/>
            <a:rect r="r" b="b" t="t" l="l"/>
            <a:pathLst>
              <a:path h="3131467" w="4657464">
                <a:moveTo>
                  <a:pt x="0" y="0"/>
                </a:moveTo>
                <a:lnTo>
                  <a:pt x="4657465" y="0"/>
                </a:lnTo>
                <a:lnTo>
                  <a:pt x="4657465" y="3131467"/>
                </a:lnTo>
                <a:lnTo>
                  <a:pt x="0" y="313146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-25444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74127" y="1348066"/>
            <a:ext cx="3629607" cy="1571978"/>
          </a:xfrm>
          <a:custGeom>
            <a:avLst/>
            <a:gdLst/>
            <a:ahLst/>
            <a:cxnLst/>
            <a:rect r="r" b="b" t="t" l="l"/>
            <a:pathLst>
              <a:path h="1571978" w="3629607">
                <a:moveTo>
                  <a:pt x="0" y="0"/>
                </a:moveTo>
                <a:lnTo>
                  <a:pt x="3629607" y="0"/>
                </a:lnTo>
                <a:lnTo>
                  <a:pt x="3629607" y="1571978"/>
                </a:lnTo>
                <a:lnTo>
                  <a:pt x="0" y="157197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7721275" y="747797"/>
            <a:ext cx="7156698" cy="1386258"/>
          </a:xfrm>
          <a:custGeom>
            <a:avLst/>
            <a:gdLst/>
            <a:ahLst/>
            <a:cxnLst/>
            <a:rect r="r" b="b" t="t" l="l"/>
            <a:pathLst>
              <a:path h="1386258" w="7156698">
                <a:moveTo>
                  <a:pt x="0" y="0"/>
                </a:moveTo>
                <a:lnTo>
                  <a:pt x="7156698" y="0"/>
                </a:lnTo>
                <a:lnTo>
                  <a:pt x="7156698" y="1386258"/>
                </a:lnTo>
                <a:lnTo>
                  <a:pt x="0" y="138625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grpSp>
        <p:nvGrpSpPr>
          <p:cNvPr name="Group 17" id="17"/>
          <p:cNvGrpSpPr>
            <a:grpSpLocks noChangeAspect="true"/>
          </p:cNvGrpSpPr>
          <p:nvPr/>
        </p:nvGrpSpPr>
        <p:grpSpPr>
          <a:xfrm rot="0">
            <a:off x="5688472" y="4376377"/>
            <a:ext cx="6184136" cy="3478533"/>
            <a:chOff x="0" y="0"/>
            <a:chExt cx="11289030" cy="63500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1287761" cy="6350000"/>
            </a:xfrm>
            <a:custGeom>
              <a:avLst/>
              <a:gdLst/>
              <a:ahLst/>
              <a:cxnLst/>
              <a:rect r="r" b="b" t="t" l="l"/>
              <a:pathLst>
                <a:path h="6350000" w="11287761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14"/>
              <a:stretch>
                <a:fillRect l="0" t="0" r="-53329" b="-41059"/>
              </a:stretch>
            </a:blipFill>
          </p:spPr>
        </p:sp>
      </p:grpSp>
      <p:grpSp>
        <p:nvGrpSpPr>
          <p:cNvPr name="Group 19" id="19"/>
          <p:cNvGrpSpPr>
            <a:grpSpLocks noChangeAspect="true"/>
          </p:cNvGrpSpPr>
          <p:nvPr/>
        </p:nvGrpSpPr>
        <p:grpSpPr>
          <a:xfrm rot="0">
            <a:off x="12391080" y="2489041"/>
            <a:ext cx="5434707" cy="5308917"/>
            <a:chOff x="0" y="0"/>
            <a:chExt cx="4828540" cy="471678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-7620"/>
              <a:ext cx="4833620" cy="4726940"/>
            </a:xfrm>
            <a:custGeom>
              <a:avLst/>
              <a:gdLst/>
              <a:ahLst/>
              <a:cxnLst/>
              <a:rect r="r" b="b" t="t" l="l"/>
              <a:pathLst>
                <a:path h="4726940" w="483362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15"/>
              <a:stretch>
                <a:fillRect l="0" t="-18266" r="0" b="-18266"/>
              </a:stretch>
            </a:blipFill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4693382" y="8686509"/>
            <a:ext cx="8567642" cy="1143582"/>
          </a:xfrm>
          <a:custGeom>
            <a:avLst/>
            <a:gdLst/>
            <a:ahLst/>
            <a:cxnLst/>
            <a:rect r="r" b="b" t="t" l="l"/>
            <a:pathLst>
              <a:path h="1143582" w="8567642">
                <a:moveTo>
                  <a:pt x="0" y="0"/>
                </a:moveTo>
                <a:lnTo>
                  <a:pt x="8567642" y="0"/>
                </a:lnTo>
                <a:lnTo>
                  <a:pt x="8567642" y="1143582"/>
                </a:lnTo>
                <a:lnTo>
                  <a:pt x="0" y="114358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8417079" y="3954239"/>
            <a:ext cx="726921" cy="72692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F82CA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15053477" y="7984706"/>
            <a:ext cx="3234523" cy="2547187"/>
          </a:xfrm>
          <a:custGeom>
            <a:avLst/>
            <a:gdLst/>
            <a:ahLst/>
            <a:cxnLst/>
            <a:rect r="r" b="b" t="t" l="l"/>
            <a:pathLst>
              <a:path h="2547187" w="3234523">
                <a:moveTo>
                  <a:pt x="0" y="0"/>
                </a:moveTo>
                <a:lnTo>
                  <a:pt x="3234523" y="0"/>
                </a:lnTo>
                <a:lnTo>
                  <a:pt x="3234523" y="2547188"/>
                </a:lnTo>
                <a:lnTo>
                  <a:pt x="0" y="2547188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35872" r="0" b="18892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9144000" y="-199021"/>
            <a:ext cx="11905339" cy="10685042"/>
          </a:xfrm>
          <a:custGeom>
            <a:avLst/>
            <a:gdLst/>
            <a:ahLst/>
            <a:cxnLst/>
            <a:rect r="r" b="b" t="t" l="l"/>
            <a:pathLst>
              <a:path h="10685042" w="11905339">
                <a:moveTo>
                  <a:pt x="0" y="0"/>
                </a:moveTo>
                <a:lnTo>
                  <a:pt x="11905339" y="0"/>
                </a:lnTo>
                <a:lnTo>
                  <a:pt x="11905339" y="10685042"/>
                </a:lnTo>
                <a:lnTo>
                  <a:pt x="0" y="106850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87783" y="-565802"/>
            <a:ext cx="11905339" cy="10685042"/>
          </a:xfrm>
          <a:custGeom>
            <a:avLst/>
            <a:gdLst/>
            <a:ahLst/>
            <a:cxnLst/>
            <a:rect r="r" b="b" t="t" l="l"/>
            <a:pathLst>
              <a:path h="10685042" w="11905339">
                <a:moveTo>
                  <a:pt x="0" y="0"/>
                </a:moveTo>
                <a:lnTo>
                  <a:pt x="11905338" y="0"/>
                </a:lnTo>
                <a:lnTo>
                  <a:pt x="11905338" y="10685042"/>
                </a:lnTo>
                <a:lnTo>
                  <a:pt x="0" y="106850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87783" y="524357"/>
            <a:ext cx="4498581" cy="3024641"/>
          </a:xfrm>
          <a:custGeom>
            <a:avLst/>
            <a:gdLst/>
            <a:ahLst/>
            <a:cxnLst/>
            <a:rect r="r" b="b" t="t" l="l"/>
            <a:pathLst>
              <a:path h="3024641" w="4498581">
                <a:moveTo>
                  <a:pt x="0" y="0"/>
                </a:moveTo>
                <a:lnTo>
                  <a:pt x="4498580" y="0"/>
                </a:lnTo>
                <a:lnTo>
                  <a:pt x="4498580" y="3024641"/>
                </a:lnTo>
                <a:lnTo>
                  <a:pt x="0" y="30246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2544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57592" y="1279215"/>
            <a:ext cx="3413902" cy="2269783"/>
          </a:xfrm>
          <a:custGeom>
            <a:avLst/>
            <a:gdLst/>
            <a:ahLst/>
            <a:cxnLst/>
            <a:rect r="r" b="b" t="t" l="l"/>
            <a:pathLst>
              <a:path h="2269783" w="3413902">
                <a:moveTo>
                  <a:pt x="0" y="0"/>
                </a:moveTo>
                <a:lnTo>
                  <a:pt x="3413902" y="0"/>
                </a:lnTo>
                <a:lnTo>
                  <a:pt x="3413902" y="2269783"/>
                </a:lnTo>
                <a:lnTo>
                  <a:pt x="0" y="2269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484006" y="1201163"/>
            <a:ext cx="10463398" cy="1315884"/>
          </a:xfrm>
          <a:custGeom>
            <a:avLst/>
            <a:gdLst/>
            <a:ahLst/>
            <a:cxnLst/>
            <a:rect r="r" b="b" t="t" l="l"/>
            <a:pathLst>
              <a:path h="1315884" w="10463398">
                <a:moveTo>
                  <a:pt x="0" y="0"/>
                </a:moveTo>
                <a:lnTo>
                  <a:pt x="10463398" y="0"/>
                </a:lnTo>
                <a:lnTo>
                  <a:pt x="10463398" y="1315884"/>
                </a:lnTo>
                <a:lnTo>
                  <a:pt x="0" y="13158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142290" y="6471713"/>
            <a:ext cx="4246768" cy="4476172"/>
          </a:xfrm>
          <a:custGeom>
            <a:avLst/>
            <a:gdLst/>
            <a:ahLst/>
            <a:cxnLst/>
            <a:rect r="r" b="b" t="t" l="l"/>
            <a:pathLst>
              <a:path h="4476172" w="4246768">
                <a:moveTo>
                  <a:pt x="0" y="0"/>
                </a:moveTo>
                <a:lnTo>
                  <a:pt x="4246769" y="0"/>
                </a:lnTo>
                <a:lnTo>
                  <a:pt x="4246769" y="4476172"/>
                </a:lnTo>
                <a:lnTo>
                  <a:pt x="0" y="44761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-951590">
            <a:off x="1804055" y="3283572"/>
            <a:ext cx="15854168" cy="4410341"/>
          </a:xfrm>
          <a:custGeom>
            <a:avLst/>
            <a:gdLst/>
            <a:ahLst/>
            <a:cxnLst/>
            <a:rect r="r" b="b" t="t" l="l"/>
            <a:pathLst>
              <a:path h="4410341" w="15854168">
                <a:moveTo>
                  <a:pt x="15854168" y="0"/>
                </a:moveTo>
                <a:lnTo>
                  <a:pt x="0" y="0"/>
                </a:lnTo>
                <a:lnTo>
                  <a:pt x="0" y="4410342"/>
                </a:lnTo>
                <a:lnTo>
                  <a:pt x="15854168" y="4410342"/>
                </a:lnTo>
                <a:lnTo>
                  <a:pt x="15854168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614017" y="4771068"/>
            <a:ext cx="3444169" cy="3444169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AA1D6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761580" y="4895238"/>
            <a:ext cx="3195841" cy="3195829"/>
            <a:chOff x="0" y="0"/>
            <a:chExt cx="6350000" cy="634997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1"/>
              <a:stretch>
                <a:fillRect l="-16651" t="0" r="-16651" b="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4710822" y="3815249"/>
            <a:ext cx="3356528" cy="3396147"/>
            <a:chOff x="0" y="0"/>
            <a:chExt cx="741914" cy="75067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120391" y="0"/>
              <a:ext cx="501133" cy="750671"/>
            </a:xfrm>
            <a:custGeom>
              <a:avLst/>
              <a:gdLst/>
              <a:ahLst/>
              <a:cxnLst/>
              <a:rect r="r" b="b" t="t" l="l"/>
              <a:pathLst>
                <a:path h="750671" w="501133">
                  <a:moveTo>
                    <a:pt x="250566" y="0"/>
                  </a:moveTo>
                  <a:cubicBezTo>
                    <a:pt x="402262" y="62982"/>
                    <a:pt x="501133" y="211085"/>
                    <a:pt x="501133" y="375336"/>
                  </a:cubicBezTo>
                  <a:cubicBezTo>
                    <a:pt x="501133" y="539587"/>
                    <a:pt x="402262" y="687690"/>
                    <a:pt x="250566" y="750671"/>
                  </a:cubicBezTo>
                  <a:cubicBezTo>
                    <a:pt x="98870" y="687690"/>
                    <a:pt x="0" y="539587"/>
                    <a:pt x="0" y="375336"/>
                  </a:cubicBezTo>
                  <a:cubicBezTo>
                    <a:pt x="0" y="211085"/>
                    <a:pt x="98870" y="62982"/>
                    <a:pt x="250566" y="0"/>
                  </a:cubicBezTo>
                  <a:close/>
                </a:path>
              </a:pathLst>
            </a:custGeom>
            <a:solidFill>
              <a:srgbClr val="3AA1D6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14827387" y="3938593"/>
            <a:ext cx="3131716" cy="3131704"/>
            <a:chOff x="0" y="0"/>
            <a:chExt cx="6350000" cy="634997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2"/>
              <a:stretch>
                <a:fillRect l="0" t="-16651" r="0" b="-16651"/>
              </a:stretch>
            </a:blip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7670556" y="4865156"/>
            <a:ext cx="3356528" cy="3396147"/>
            <a:chOff x="0" y="0"/>
            <a:chExt cx="741914" cy="750671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120391" y="0"/>
              <a:ext cx="501133" cy="750671"/>
            </a:xfrm>
            <a:custGeom>
              <a:avLst/>
              <a:gdLst/>
              <a:ahLst/>
              <a:cxnLst/>
              <a:rect r="r" b="b" t="t" l="l"/>
              <a:pathLst>
                <a:path h="750671" w="501133">
                  <a:moveTo>
                    <a:pt x="250566" y="0"/>
                  </a:moveTo>
                  <a:cubicBezTo>
                    <a:pt x="402262" y="62982"/>
                    <a:pt x="501133" y="211085"/>
                    <a:pt x="501133" y="375336"/>
                  </a:cubicBezTo>
                  <a:cubicBezTo>
                    <a:pt x="501133" y="539587"/>
                    <a:pt x="402262" y="687690"/>
                    <a:pt x="250566" y="750671"/>
                  </a:cubicBezTo>
                  <a:cubicBezTo>
                    <a:pt x="98870" y="687690"/>
                    <a:pt x="0" y="539587"/>
                    <a:pt x="0" y="375336"/>
                  </a:cubicBezTo>
                  <a:cubicBezTo>
                    <a:pt x="0" y="211085"/>
                    <a:pt x="98870" y="62982"/>
                    <a:pt x="250566" y="0"/>
                  </a:cubicBezTo>
                  <a:close/>
                </a:path>
              </a:pathLst>
            </a:custGeom>
            <a:solidFill>
              <a:srgbClr val="3AA1D6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3" id="23"/>
          <p:cNvGrpSpPr>
            <a:grpSpLocks noChangeAspect="true"/>
          </p:cNvGrpSpPr>
          <p:nvPr/>
        </p:nvGrpSpPr>
        <p:grpSpPr>
          <a:xfrm rot="0">
            <a:off x="7817674" y="5036096"/>
            <a:ext cx="3062292" cy="3062280"/>
            <a:chOff x="0" y="0"/>
            <a:chExt cx="6350000" cy="6349975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3"/>
              <a:stretch>
                <a:fillRect l="-4665" t="-52410" r="-9667" b="0"/>
              </a:stretch>
            </a:blip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11027084" y="3806371"/>
            <a:ext cx="3356528" cy="3396147"/>
            <a:chOff x="0" y="0"/>
            <a:chExt cx="741914" cy="750671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120391" y="0"/>
              <a:ext cx="501133" cy="750671"/>
            </a:xfrm>
            <a:custGeom>
              <a:avLst/>
              <a:gdLst/>
              <a:ahLst/>
              <a:cxnLst/>
              <a:rect r="r" b="b" t="t" l="l"/>
              <a:pathLst>
                <a:path h="750671" w="501133">
                  <a:moveTo>
                    <a:pt x="250566" y="0"/>
                  </a:moveTo>
                  <a:cubicBezTo>
                    <a:pt x="402262" y="62982"/>
                    <a:pt x="501133" y="211085"/>
                    <a:pt x="501133" y="375336"/>
                  </a:cubicBezTo>
                  <a:cubicBezTo>
                    <a:pt x="501133" y="539587"/>
                    <a:pt x="402262" y="687690"/>
                    <a:pt x="250566" y="750671"/>
                  </a:cubicBezTo>
                  <a:cubicBezTo>
                    <a:pt x="98870" y="687690"/>
                    <a:pt x="0" y="539587"/>
                    <a:pt x="0" y="375336"/>
                  </a:cubicBezTo>
                  <a:cubicBezTo>
                    <a:pt x="0" y="211085"/>
                    <a:pt x="98870" y="62982"/>
                    <a:pt x="250566" y="0"/>
                  </a:cubicBezTo>
                  <a:close/>
                </a:path>
              </a:pathLst>
            </a:custGeom>
            <a:solidFill>
              <a:srgbClr val="3AA1D6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8" id="28"/>
          <p:cNvGrpSpPr>
            <a:grpSpLocks noChangeAspect="true"/>
          </p:cNvGrpSpPr>
          <p:nvPr/>
        </p:nvGrpSpPr>
        <p:grpSpPr>
          <a:xfrm rot="0">
            <a:off x="11155191" y="3978830"/>
            <a:ext cx="3100313" cy="3100301"/>
            <a:chOff x="0" y="0"/>
            <a:chExt cx="6350000" cy="6349975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4"/>
              <a:stretch>
                <a:fillRect l="-16651" t="0" r="-16651" b="0"/>
              </a:stretch>
            </a:blip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4314029" y="3922870"/>
            <a:ext cx="3143796" cy="3180904"/>
            <a:chOff x="0" y="0"/>
            <a:chExt cx="741914" cy="750671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120391" y="0"/>
              <a:ext cx="501133" cy="750671"/>
            </a:xfrm>
            <a:custGeom>
              <a:avLst/>
              <a:gdLst/>
              <a:ahLst/>
              <a:cxnLst/>
              <a:rect r="r" b="b" t="t" l="l"/>
              <a:pathLst>
                <a:path h="750671" w="501133">
                  <a:moveTo>
                    <a:pt x="250566" y="0"/>
                  </a:moveTo>
                  <a:cubicBezTo>
                    <a:pt x="402262" y="62982"/>
                    <a:pt x="501133" y="211085"/>
                    <a:pt x="501133" y="375336"/>
                  </a:cubicBezTo>
                  <a:cubicBezTo>
                    <a:pt x="501133" y="539587"/>
                    <a:pt x="402262" y="687690"/>
                    <a:pt x="250566" y="750671"/>
                  </a:cubicBezTo>
                  <a:cubicBezTo>
                    <a:pt x="98870" y="687690"/>
                    <a:pt x="0" y="539587"/>
                    <a:pt x="0" y="375336"/>
                  </a:cubicBezTo>
                  <a:cubicBezTo>
                    <a:pt x="0" y="211085"/>
                    <a:pt x="98870" y="62982"/>
                    <a:pt x="250566" y="0"/>
                  </a:cubicBezTo>
                  <a:close/>
                </a:path>
              </a:pathLst>
            </a:custGeom>
            <a:solidFill>
              <a:srgbClr val="3AA1D6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33" id="33"/>
          <p:cNvGrpSpPr>
            <a:grpSpLocks noChangeAspect="true"/>
          </p:cNvGrpSpPr>
          <p:nvPr/>
        </p:nvGrpSpPr>
        <p:grpSpPr>
          <a:xfrm rot="0">
            <a:off x="4418267" y="4054503"/>
            <a:ext cx="2917651" cy="2917639"/>
            <a:chOff x="0" y="0"/>
            <a:chExt cx="6350000" cy="6349975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5"/>
              <a:stretch>
                <a:fillRect l="-33302" t="0" r="0" b="0"/>
              </a:stretch>
            </a:blipFill>
          </p:spPr>
        </p:sp>
      </p:grpSp>
      <p:sp>
        <p:nvSpPr>
          <p:cNvPr name="Freeform 35" id="35"/>
          <p:cNvSpPr/>
          <p:nvPr/>
        </p:nvSpPr>
        <p:spPr>
          <a:xfrm flipH="false" flipV="false" rot="0">
            <a:off x="13645238" y="7103774"/>
            <a:ext cx="2906078" cy="4114800"/>
          </a:xfrm>
          <a:custGeom>
            <a:avLst/>
            <a:gdLst/>
            <a:ahLst/>
            <a:cxnLst/>
            <a:rect r="r" b="b" t="t" l="l"/>
            <a:pathLst>
              <a:path h="4114800" w="2906078">
                <a:moveTo>
                  <a:pt x="0" y="0"/>
                </a:moveTo>
                <a:lnTo>
                  <a:pt x="2906078" y="0"/>
                </a:lnTo>
                <a:lnTo>
                  <a:pt x="29060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35872" r="0" b="18892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-1179089" y="243889"/>
            <a:ext cx="11018260" cy="10107505"/>
            <a:chOff x="0" y="0"/>
            <a:chExt cx="14691013" cy="1347667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291489"/>
              <a:ext cx="14691013" cy="13185185"/>
            </a:xfrm>
            <a:custGeom>
              <a:avLst/>
              <a:gdLst/>
              <a:ahLst/>
              <a:cxnLst/>
              <a:rect r="r" b="b" t="t" l="l"/>
              <a:pathLst>
                <a:path h="13185185" w="14691013">
                  <a:moveTo>
                    <a:pt x="0" y="0"/>
                  </a:moveTo>
                  <a:lnTo>
                    <a:pt x="14691013" y="0"/>
                  </a:lnTo>
                  <a:lnTo>
                    <a:pt x="14691013" y="13185185"/>
                  </a:lnTo>
                  <a:lnTo>
                    <a:pt x="0" y="131851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2006456" y="0"/>
              <a:ext cx="5581397" cy="3752677"/>
            </a:xfrm>
            <a:custGeom>
              <a:avLst/>
              <a:gdLst/>
              <a:ahLst/>
              <a:cxnLst/>
              <a:rect r="r" b="b" t="t" l="l"/>
              <a:pathLst>
                <a:path h="3752677" w="5581397">
                  <a:moveTo>
                    <a:pt x="0" y="0"/>
                  </a:moveTo>
                  <a:lnTo>
                    <a:pt x="5581397" y="0"/>
                  </a:lnTo>
                  <a:lnTo>
                    <a:pt x="5581397" y="3752677"/>
                  </a:lnTo>
                  <a:lnTo>
                    <a:pt x="0" y="37526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-25444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565108" y="738599"/>
              <a:ext cx="4780399" cy="2719126"/>
            </a:xfrm>
            <a:custGeom>
              <a:avLst/>
              <a:gdLst/>
              <a:ahLst/>
              <a:cxnLst/>
              <a:rect r="r" b="b" t="t" l="l"/>
              <a:pathLst>
                <a:path h="2719126" w="4780399">
                  <a:moveTo>
                    <a:pt x="0" y="0"/>
                  </a:moveTo>
                  <a:lnTo>
                    <a:pt x="4780399" y="0"/>
                  </a:lnTo>
                  <a:lnTo>
                    <a:pt x="4780399" y="2719126"/>
                  </a:lnTo>
                  <a:lnTo>
                    <a:pt x="0" y="2719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0048721" y="353197"/>
            <a:ext cx="11018260" cy="9888888"/>
          </a:xfrm>
          <a:custGeom>
            <a:avLst/>
            <a:gdLst/>
            <a:ahLst/>
            <a:cxnLst/>
            <a:rect r="r" b="b" t="t" l="l"/>
            <a:pathLst>
              <a:path h="9888888" w="11018260">
                <a:moveTo>
                  <a:pt x="0" y="0"/>
                </a:moveTo>
                <a:lnTo>
                  <a:pt x="11018260" y="0"/>
                </a:lnTo>
                <a:lnTo>
                  <a:pt x="11018260" y="9888888"/>
                </a:lnTo>
                <a:lnTo>
                  <a:pt x="0" y="98888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689441" y="4105379"/>
            <a:ext cx="6800745" cy="4437486"/>
          </a:xfrm>
          <a:custGeom>
            <a:avLst/>
            <a:gdLst/>
            <a:ahLst/>
            <a:cxnLst/>
            <a:rect r="r" b="b" t="t" l="l"/>
            <a:pathLst>
              <a:path h="4437486" w="6800745">
                <a:moveTo>
                  <a:pt x="0" y="0"/>
                </a:moveTo>
                <a:lnTo>
                  <a:pt x="6800745" y="0"/>
                </a:lnTo>
                <a:lnTo>
                  <a:pt x="6800745" y="4437486"/>
                </a:lnTo>
                <a:lnTo>
                  <a:pt x="0" y="44374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7614607" y="3993586"/>
            <a:ext cx="6024699" cy="3376605"/>
            <a:chOff x="0" y="0"/>
            <a:chExt cx="8032932" cy="4502140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8032932" cy="4502140"/>
              <a:chOff x="0" y="0"/>
              <a:chExt cx="1132342" cy="634633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132342" cy="634633"/>
              </a:xfrm>
              <a:custGeom>
                <a:avLst/>
                <a:gdLst/>
                <a:ahLst/>
                <a:cxnLst/>
                <a:rect r="r" b="b" t="t" l="l"/>
                <a:pathLst>
                  <a:path h="634633" w="1132342">
                    <a:moveTo>
                      <a:pt x="90660" y="0"/>
                    </a:moveTo>
                    <a:lnTo>
                      <a:pt x="1041682" y="0"/>
                    </a:lnTo>
                    <a:cubicBezTo>
                      <a:pt x="1091752" y="0"/>
                      <a:pt x="1132342" y="40590"/>
                      <a:pt x="1132342" y="90660"/>
                    </a:cubicBezTo>
                    <a:lnTo>
                      <a:pt x="1132342" y="543973"/>
                    </a:lnTo>
                    <a:cubicBezTo>
                      <a:pt x="1132342" y="594043"/>
                      <a:pt x="1091752" y="634633"/>
                      <a:pt x="1041682" y="634633"/>
                    </a:cubicBezTo>
                    <a:lnTo>
                      <a:pt x="90660" y="634633"/>
                    </a:lnTo>
                    <a:cubicBezTo>
                      <a:pt x="40590" y="634633"/>
                      <a:pt x="0" y="594043"/>
                      <a:pt x="0" y="543973"/>
                    </a:cubicBezTo>
                    <a:lnTo>
                      <a:pt x="0" y="90660"/>
                    </a:lnTo>
                    <a:cubicBezTo>
                      <a:pt x="0" y="40590"/>
                      <a:pt x="40590" y="0"/>
                      <a:pt x="90660" y="0"/>
                    </a:cubicBezTo>
                    <a:close/>
                  </a:path>
                </a:pathLst>
              </a:custGeom>
              <a:solidFill>
                <a:srgbClr val="5BB5FF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59"/>
                  </a:lnSpc>
                </a:pPr>
              </a:p>
            </p:txBody>
          </p:sp>
        </p:grpSp>
        <p:grpSp>
          <p:nvGrpSpPr>
            <p:cNvPr name="Group 13" id="13"/>
            <p:cNvGrpSpPr>
              <a:grpSpLocks noChangeAspect="true"/>
            </p:cNvGrpSpPr>
            <p:nvPr/>
          </p:nvGrpSpPr>
          <p:grpSpPr>
            <a:xfrm rot="0">
              <a:off x="188130" y="113548"/>
              <a:ext cx="7600173" cy="4275044"/>
              <a:chOff x="0" y="0"/>
              <a:chExt cx="11289030" cy="63500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1287761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11287761">
                    <a:moveTo>
                      <a:pt x="0" y="5824220"/>
                    </a:moveTo>
                    <a:lnTo>
                      <a:pt x="0" y="525780"/>
                    </a:lnTo>
                    <a:cubicBezTo>
                      <a:pt x="0" y="234950"/>
                      <a:pt x="234950" y="0"/>
                      <a:pt x="525780" y="0"/>
                    </a:cubicBezTo>
                    <a:lnTo>
                      <a:pt x="10761980" y="0"/>
                    </a:lnTo>
                    <a:cubicBezTo>
                      <a:pt x="11052811" y="0"/>
                      <a:pt x="11287761" y="234950"/>
                      <a:pt x="11287761" y="525780"/>
                    </a:cubicBezTo>
                    <a:lnTo>
                      <a:pt x="11287761" y="5822950"/>
                    </a:lnTo>
                    <a:cubicBezTo>
                      <a:pt x="11287761" y="6113780"/>
                      <a:pt x="11052811" y="6348730"/>
                      <a:pt x="10761980" y="6348730"/>
                    </a:cubicBezTo>
                    <a:lnTo>
                      <a:pt x="525780" y="6348730"/>
                    </a:lnTo>
                    <a:cubicBezTo>
                      <a:pt x="236220" y="6350000"/>
                      <a:pt x="0" y="6115050"/>
                      <a:pt x="0" y="5824220"/>
                    </a:cubicBezTo>
                    <a:cubicBezTo>
                      <a:pt x="0" y="5824220"/>
                      <a:pt x="0" y="5824220"/>
                      <a:pt x="0" y="5824220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l="0" t="0" r="-37672" b="0"/>
                </a:stretch>
              </a:blipFill>
            </p:spPr>
          </p:sp>
        </p:grpSp>
      </p:grpSp>
      <p:sp>
        <p:nvSpPr>
          <p:cNvPr name="Freeform 15" id="15"/>
          <p:cNvSpPr/>
          <p:nvPr/>
        </p:nvSpPr>
        <p:spPr>
          <a:xfrm flipH="false" flipV="false" rot="0">
            <a:off x="7495955" y="3187227"/>
            <a:ext cx="6262003" cy="918152"/>
          </a:xfrm>
          <a:custGeom>
            <a:avLst/>
            <a:gdLst/>
            <a:ahLst/>
            <a:cxnLst/>
            <a:rect r="r" b="b" t="t" l="l"/>
            <a:pathLst>
              <a:path h="918152" w="6262003">
                <a:moveTo>
                  <a:pt x="0" y="0"/>
                </a:moveTo>
                <a:lnTo>
                  <a:pt x="6262003" y="0"/>
                </a:lnTo>
                <a:lnTo>
                  <a:pt x="6262003" y="918152"/>
                </a:lnTo>
                <a:lnTo>
                  <a:pt x="0" y="91815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155188" y="5357678"/>
            <a:ext cx="7082692" cy="2282898"/>
            <a:chOff x="0" y="0"/>
            <a:chExt cx="9443589" cy="3043864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0" y="0"/>
              <a:ext cx="9443589" cy="3043864"/>
              <a:chOff x="0" y="0"/>
              <a:chExt cx="853851" cy="275214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853850" cy="275214"/>
              </a:xfrm>
              <a:custGeom>
                <a:avLst/>
                <a:gdLst/>
                <a:ahLst/>
                <a:cxnLst/>
                <a:rect r="r" b="b" t="t" l="l"/>
                <a:pathLst>
                  <a:path h="275214" w="853850">
                    <a:moveTo>
                      <a:pt x="0" y="0"/>
                    </a:moveTo>
                    <a:lnTo>
                      <a:pt x="853850" y="0"/>
                    </a:lnTo>
                    <a:lnTo>
                      <a:pt x="853850" y="275214"/>
                    </a:lnTo>
                    <a:lnTo>
                      <a:pt x="0" y="275214"/>
                    </a:lnTo>
                    <a:close/>
                  </a:path>
                </a:pathLst>
              </a:custGeom>
              <a:solidFill>
                <a:srgbClr val="5BB5FF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59"/>
                  </a:lnSpc>
                </a:pPr>
              </a:p>
            </p:txBody>
          </p:sp>
        </p:grpSp>
        <p:sp>
          <p:nvSpPr>
            <p:cNvPr name="Freeform 20" id="20"/>
            <p:cNvSpPr/>
            <p:nvPr/>
          </p:nvSpPr>
          <p:spPr>
            <a:xfrm flipH="false" flipV="false" rot="0">
              <a:off x="130488" y="199127"/>
              <a:ext cx="9182613" cy="2584275"/>
            </a:xfrm>
            <a:custGeom>
              <a:avLst/>
              <a:gdLst/>
              <a:ahLst/>
              <a:cxnLst/>
              <a:rect r="r" b="b" t="t" l="l"/>
              <a:pathLst>
                <a:path h="2584275" w="9182613">
                  <a:moveTo>
                    <a:pt x="0" y="0"/>
                  </a:moveTo>
                  <a:lnTo>
                    <a:pt x="9182613" y="0"/>
                  </a:lnTo>
                  <a:lnTo>
                    <a:pt x="9182613" y="2584275"/>
                  </a:lnTo>
                  <a:lnTo>
                    <a:pt x="0" y="25842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-874" r="0" b="-874"/>
              </a:stretch>
            </a:blipFill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155188" y="4663453"/>
            <a:ext cx="3075708" cy="1040829"/>
          </a:xfrm>
          <a:custGeom>
            <a:avLst/>
            <a:gdLst/>
            <a:ahLst/>
            <a:cxnLst/>
            <a:rect r="r" b="b" t="t" l="l"/>
            <a:pathLst>
              <a:path h="1040829" w="3075708">
                <a:moveTo>
                  <a:pt x="0" y="0"/>
                </a:moveTo>
                <a:lnTo>
                  <a:pt x="3075708" y="0"/>
                </a:lnTo>
                <a:lnTo>
                  <a:pt x="3075708" y="1040829"/>
                </a:lnTo>
                <a:lnTo>
                  <a:pt x="0" y="104082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13929444" y="3959811"/>
            <a:ext cx="4116778" cy="5496098"/>
            <a:chOff x="0" y="0"/>
            <a:chExt cx="591923" cy="790245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91923" cy="790245"/>
            </a:xfrm>
            <a:custGeom>
              <a:avLst/>
              <a:gdLst/>
              <a:ahLst/>
              <a:cxnLst/>
              <a:rect r="r" b="b" t="t" l="l"/>
              <a:pathLst>
                <a:path h="790245" w="591923">
                  <a:moveTo>
                    <a:pt x="0" y="0"/>
                  </a:moveTo>
                  <a:lnTo>
                    <a:pt x="591923" y="0"/>
                  </a:lnTo>
                  <a:lnTo>
                    <a:pt x="591923" y="790245"/>
                  </a:lnTo>
                  <a:lnTo>
                    <a:pt x="0" y="790245"/>
                  </a:lnTo>
                  <a:close/>
                </a:path>
              </a:pathLst>
            </a:custGeom>
            <a:gradFill rotWithShape="true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14136697" y="4157420"/>
            <a:ext cx="3748663" cy="5100880"/>
          </a:xfrm>
          <a:custGeom>
            <a:avLst/>
            <a:gdLst/>
            <a:ahLst/>
            <a:cxnLst/>
            <a:rect r="r" b="b" t="t" l="l"/>
            <a:pathLst>
              <a:path h="5100880" w="3748663">
                <a:moveTo>
                  <a:pt x="0" y="0"/>
                </a:moveTo>
                <a:lnTo>
                  <a:pt x="3748663" y="0"/>
                </a:lnTo>
                <a:lnTo>
                  <a:pt x="3748663" y="5100880"/>
                </a:lnTo>
                <a:lnTo>
                  <a:pt x="0" y="510088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966" t="-18340" r="-966" b="-48156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1096889">
            <a:off x="12851137" y="7497341"/>
            <a:ext cx="958455" cy="918374"/>
          </a:xfrm>
          <a:custGeom>
            <a:avLst/>
            <a:gdLst/>
            <a:ahLst/>
            <a:cxnLst/>
            <a:rect r="r" b="b" t="t" l="l"/>
            <a:pathLst>
              <a:path h="918374" w="958455">
                <a:moveTo>
                  <a:pt x="0" y="0"/>
                </a:moveTo>
                <a:lnTo>
                  <a:pt x="958455" y="0"/>
                </a:lnTo>
                <a:lnTo>
                  <a:pt x="958455" y="918374"/>
                </a:lnTo>
                <a:lnTo>
                  <a:pt x="0" y="91837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4341383" y="913520"/>
            <a:ext cx="14062461" cy="1797457"/>
          </a:xfrm>
          <a:custGeom>
            <a:avLst/>
            <a:gdLst/>
            <a:ahLst/>
            <a:cxnLst/>
            <a:rect r="r" b="b" t="t" l="l"/>
            <a:pathLst>
              <a:path h="1797457" w="14062461">
                <a:moveTo>
                  <a:pt x="0" y="0"/>
                </a:moveTo>
                <a:lnTo>
                  <a:pt x="14062461" y="0"/>
                </a:lnTo>
                <a:lnTo>
                  <a:pt x="14062461" y="1797457"/>
                </a:lnTo>
                <a:lnTo>
                  <a:pt x="0" y="179745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8874065" y="7842139"/>
            <a:ext cx="4997096" cy="1401452"/>
          </a:xfrm>
          <a:custGeom>
            <a:avLst/>
            <a:gdLst/>
            <a:ahLst/>
            <a:cxnLst/>
            <a:rect r="r" b="b" t="t" l="l"/>
            <a:pathLst>
              <a:path h="1401452" w="4997096">
                <a:moveTo>
                  <a:pt x="0" y="0"/>
                </a:moveTo>
                <a:lnTo>
                  <a:pt x="4997096" y="0"/>
                </a:lnTo>
                <a:lnTo>
                  <a:pt x="4997096" y="1401452"/>
                </a:lnTo>
                <a:lnTo>
                  <a:pt x="0" y="140145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35872" r="0" b="18892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8250308" y="-2263443"/>
            <a:ext cx="14962919" cy="13429220"/>
          </a:xfrm>
          <a:custGeom>
            <a:avLst/>
            <a:gdLst/>
            <a:ahLst/>
            <a:cxnLst/>
            <a:rect r="r" b="b" t="t" l="l"/>
            <a:pathLst>
              <a:path h="13429220" w="14962919">
                <a:moveTo>
                  <a:pt x="0" y="0"/>
                </a:moveTo>
                <a:lnTo>
                  <a:pt x="14962919" y="0"/>
                </a:lnTo>
                <a:lnTo>
                  <a:pt x="14962919" y="13429220"/>
                </a:lnTo>
                <a:lnTo>
                  <a:pt x="0" y="134292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989997" y="-1032198"/>
            <a:ext cx="14962919" cy="13429220"/>
          </a:xfrm>
          <a:custGeom>
            <a:avLst/>
            <a:gdLst/>
            <a:ahLst/>
            <a:cxnLst/>
            <a:rect r="r" b="b" t="t" l="l"/>
            <a:pathLst>
              <a:path h="13429220" w="14962919">
                <a:moveTo>
                  <a:pt x="0" y="0"/>
                </a:moveTo>
                <a:lnTo>
                  <a:pt x="14962919" y="0"/>
                </a:lnTo>
                <a:lnTo>
                  <a:pt x="14962919" y="13429219"/>
                </a:lnTo>
                <a:lnTo>
                  <a:pt x="0" y="134292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4069696" y="7548501"/>
            <a:ext cx="8139392" cy="2401121"/>
          </a:xfrm>
          <a:custGeom>
            <a:avLst/>
            <a:gdLst/>
            <a:ahLst/>
            <a:cxnLst/>
            <a:rect r="r" b="b" t="t" l="l"/>
            <a:pathLst>
              <a:path h="2401121" w="8139392">
                <a:moveTo>
                  <a:pt x="0" y="0"/>
                </a:moveTo>
                <a:lnTo>
                  <a:pt x="8139392" y="0"/>
                </a:lnTo>
                <a:lnTo>
                  <a:pt x="8139392" y="2401121"/>
                </a:lnTo>
                <a:lnTo>
                  <a:pt x="0" y="24011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056009" y="7121201"/>
            <a:ext cx="3285786" cy="3207749"/>
          </a:xfrm>
          <a:custGeom>
            <a:avLst/>
            <a:gdLst/>
            <a:ahLst/>
            <a:cxnLst/>
            <a:rect r="r" b="b" t="t" l="l"/>
            <a:pathLst>
              <a:path h="3207749" w="3285786">
                <a:moveTo>
                  <a:pt x="0" y="0"/>
                </a:moveTo>
                <a:lnTo>
                  <a:pt x="3285786" y="0"/>
                </a:lnTo>
                <a:lnTo>
                  <a:pt x="3285786" y="3207749"/>
                </a:lnTo>
                <a:lnTo>
                  <a:pt x="0" y="32077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298402">
            <a:off x="879230" y="1673810"/>
            <a:ext cx="17775086" cy="5554714"/>
          </a:xfrm>
          <a:custGeom>
            <a:avLst/>
            <a:gdLst/>
            <a:ahLst/>
            <a:cxnLst/>
            <a:rect r="r" b="b" t="t" l="l"/>
            <a:pathLst>
              <a:path h="5554714" w="17775086">
                <a:moveTo>
                  <a:pt x="0" y="0"/>
                </a:moveTo>
                <a:lnTo>
                  <a:pt x="17775086" y="0"/>
                </a:lnTo>
                <a:lnTo>
                  <a:pt x="17775086" y="5554714"/>
                </a:lnTo>
                <a:lnTo>
                  <a:pt x="0" y="55547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47935" y="536953"/>
            <a:ext cx="4475123" cy="3008869"/>
          </a:xfrm>
          <a:custGeom>
            <a:avLst/>
            <a:gdLst/>
            <a:ahLst/>
            <a:cxnLst/>
            <a:rect r="r" b="b" t="t" l="l"/>
            <a:pathLst>
              <a:path h="3008869" w="4475123">
                <a:moveTo>
                  <a:pt x="0" y="0"/>
                </a:moveTo>
                <a:lnTo>
                  <a:pt x="4475123" y="0"/>
                </a:lnTo>
                <a:lnTo>
                  <a:pt x="4475123" y="3008869"/>
                </a:lnTo>
                <a:lnTo>
                  <a:pt x="0" y="300886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-25444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75280" y="1323283"/>
            <a:ext cx="4620432" cy="1759318"/>
          </a:xfrm>
          <a:custGeom>
            <a:avLst/>
            <a:gdLst/>
            <a:ahLst/>
            <a:cxnLst/>
            <a:rect r="r" b="b" t="t" l="l"/>
            <a:pathLst>
              <a:path h="1759318" w="4620432">
                <a:moveTo>
                  <a:pt x="0" y="0"/>
                </a:moveTo>
                <a:lnTo>
                  <a:pt x="4620433" y="0"/>
                </a:lnTo>
                <a:lnTo>
                  <a:pt x="4620433" y="1759319"/>
                </a:lnTo>
                <a:lnTo>
                  <a:pt x="0" y="175931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347935" y="5420767"/>
            <a:ext cx="3400868" cy="3400868"/>
            <a:chOff x="0" y="0"/>
            <a:chExt cx="4534491" cy="4534491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4534491" cy="4534491"/>
              <a:chOff x="0" y="0"/>
              <a:chExt cx="812800" cy="8128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1813" y="0"/>
                <a:ext cx="809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3AA1D6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4" id="14"/>
            <p:cNvGrpSpPr>
              <a:grpSpLocks noChangeAspect="true"/>
            </p:cNvGrpSpPr>
            <p:nvPr/>
          </p:nvGrpSpPr>
          <p:grpSpPr>
            <a:xfrm rot="0">
              <a:off x="200011" y="198698"/>
              <a:ext cx="4134469" cy="4134453"/>
              <a:chOff x="0" y="0"/>
              <a:chExt cx="6350000" cy="6349975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6350000" cy="6349974"/>
              </a:xfrm>
              <a:custGeom>
                <a:avLst/>
                <a:gdLst/>
                <a:ahLst/>
                <a:cxnLst/>
                <a:rect r="r" b="b" t="t" l="l"/>
                <a:pathLst>
                  <a:path h="6349974" w="6350000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12"/>
                <a:stretch>
                  <a:fillRect l="-21348" t="0" r="-21348" b="0"/>
                </a:stretch>
              </a:blipFill>
            </p:spPr>
          </p:sp>
        </p:grpSp>
      </p:grpSp>
      <p:grpSp>
        <p:nvGrpSpPr>
          <p:cNvPr name="Group 16" id="16"/>
          <p:cNvGrpSpPr/>
          <p:nvPr/>
        </p:nvGrpSpPr>
        <p:grpSpPr>
          <a:xfrm rot="0">
            <a:off x="3788356" y="3251022"/>
            <a:ext cx="3391118" cy="3391118"/>
            <a:chOff x="0" y="0"/>
            <a:chExt cx="4521491" cy="4521491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0" y="0"/>
              <a:ext cx="4521491" cy="4521491"/>
              <a:chOff x="0" y="0"/>
              <a:chExt cx="812800" cy="8128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1813" y="0"/>
                <a:ext cx="809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3AA1D6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20" id="20"/>
            <p:cNvGrpSpPr>
              <a:grpSpLocks noChangeAspect="true"/>
            </p:cNvGrpSpPr>
            <p:nvPr/>
          </p:nvGrpSpPr>
          <p:grpSpPr>
            <a:xfrm rot="0">
              <a:off x="199438" y="198129"/>
              <a:ext cx="4122616" cy="4122599"/>
              <a:chOff x="0" y="0"/>
              <a:chExt cx="6350000" cy="6349975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6350000" cy="6349974"/>
              </a:xfrm>
              <a:custGeom>
                <a:avLst/>
                <a:gdLst/>
                <a:ahLst/>
                <a:cxnLst/>
                <a:rect r="r" b="b" t="t" l="l"/>
                <a:pathLst>
                  <a:path h="6349974" w="6350000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13"/>
                <a:stretch>
                  <a:fillRect l="-19889" t="0" r="-19889" b="0"/>
                </a:stretch>
              </a:blipFill>
            </p:spPr>
          </p:sp>
        </p:grpSp>
      </p:grpSp>
      <p:grpSp>
        <p:nvGrpSpPr>
          <p:cNvPr name="Group 22" id="22"/>
          <p:cNvGrpSpPr/>
          <p:nvPr/>
        </p:nvGrpSpPr>
        <p:grpSpPr>
          <a:xfrm rot="0">
            <a:off x="7632711" y="3253162"/>
            <a:ext cx="3668529" cy="3668529"/>
            <a:chOff x="0" y="0"/>
            <a:chExt cx="4891372" cy="4891372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0"/>
              <a:ext cx="4891372" cy="4891372"/>
              <a:chOff x="0" y="0"/>
              <a:chExt cx="812800" cy="8128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1813" y="0"/>
                <a:ext cx="809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3AA1D6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59"/>
                  </a:lnSpc>
                </a:pPr>
              </a:p>
            </p:txBody>
          </p:sp>
        </p:grpSp>
        <p:grpSp>
          <p:nvGrpSpPr>
            <p:cNvPr name="Group 26" id="26"/>
            <p:cNvGrpSpPr>
              <a:grpSpLocks noChangeAspect="true"/>
            </p:cNvGrpSpPr>
            <p:nvPr/>
          </p:nvGrpSpPr>
          <p:grpSpPr>
            <a:xfrm rot="0">
              <a:off x="215753" y="214337"/>
              <a:ext cx="4459867" cy="4459849"/>
              <a:chOff x="0" y="0"/>
              <a:chExt cx="6350000" cy="6349975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6350000" cy="6349974"/>
              </a:xfrm>
              <a:custGeom>
                <a:avLst/>
                <a:gdLst/>
                <a:ahLst/>
                <a:cxnLst/>
                <a:rect r="r" b="b" t="t" l="l"/>
                <a:pathLst>
                  <a:path h="6349974" w="6350000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14"/>
                <a:stretch>
                  <a:fillRect l="-18350" t="0" r="-18350" b="0"/>
                </a:stretch>
              </a:blipFill>
            </p:spPr>
          </p:sp>
        </p:grpSp>
      </p:grpSp>
      <p:sp>
        <p:nvSpPr>
          <p:cNvPr name="Freeform 28" id="28"/>
          <p:cNvSpPr/>
          <p:nvPr/>
        </p:nvSpPr>
        <p:spPr>
          <a:xfrm flipH="false" flipV="false" rot="0">
            <a:off x="4364114" y="7121201"/>
            <a:ext cx="3590919" cy="1512770"/>
          </a:xfrm>
          <a:custGeom>
            <a:avLst/>
            <a:gdLst/>
            <a:ahLst/>
            <a:cxnLst/>
            <a:rect r="r" b="b" t="t" l="l"/>
            <a:pathLst>
              <a:path h="1512770" w="3590919">
                <a:moveTo>
                  <a:pt x="0" y="0"/>
                </a:moveTo>
                <a:lnTo>
                  <a:pt x="3590919" y="0"/>
                </a:lnTo>
                <a:lnTo>
                  <a:pt x="3590919" y="1512771"/>
                </a:lnTo>
                <a:lnTo>
                  <a:pt x="0" y="151277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grpSp>
        <p:nvGrpSpPr>
          <p:cNvPr name="Group 29" id="29"/>
          <p:cNvGrpSpPr/>
          <p:nvPr/>
        </p:nvGrpSpPr>
        <p:grpSpPr>
          <a:xfrm rot="0">
            <a:off x="14659414" y="2718673"/>
            <a:ext cx="3100650" cy="3100650"/>
            <a:chOff x="0" y="0"/>
            <a:chExt cx="4134200" cy="4134200"/>
          </a:xfrm>
        </p:grpSpPr>
        <p:grpSp>
          <p:nvGrpSpPr>
            <p:cNvPr name="Group 30" id="30"/>
            <p:cNvGrpSpPr/>
            <p:nvPr/>
          </p:nvGrpSpPr>
          <p:grpSpPr>
            <a:xfrm rot="0">
              <a:off x="0" y="0"/>
              <a:ext cx="4134200" cy="4134200"/>
              <a:chOff x="0" y="0"/>
              <a:chExt cx="812800" cy="8128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1813" y="0"/>
                <a:ext cx="809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3AA1D6"/>
              </a:solidFill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41476" lIns="41476" bIns="41476" rIns="41476"/>
              <a:lstStyle/>
              <a:p>
                <a:pPr algn="ctr">
                  <a:lnSpc>
                    <a:spcPts val="1959"/>
                  </a:lnSpc>
                </a:pPr>
              </a:p>
            </p:txBody>
          </p:sp>
        </p:grpSp>
        <p:grpSp>
          <p:nvGrpSpPr>
            <p:cNvPr name="Group 33" id="33"/>
            <p:cNvGrpSpPr>
              <a:grpSpLocks noChangeAspect="true"/>
            </p:cNvGrpSpPr>
            <p:nvPr/>
          </p:nvGrpSpPr>
          <p:grpSpPr>
            <a:xfrm rot="0">
              <a:off x="182355" y="181158"/>
              <a:ext cx="3769491" cy="3769475"/>
              <a:chOff x="0" y="0"/>
              <a:chExt cx="6350000" cy="6349975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6350000" cy="6349974"/>
              </a:xfrm>
              <a:custGeom>
                <a:avLst/>
                <a:gdLst/>
                <a:ahLst/>
                <a:cxnLst/>
                <a:rect r="r" b="b" t="t" l="l"/>
                <a:pathLst>
                  <a:path h="6349974" w="6350000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16"/>
                <a:stretch>
                  <a:fillRect l="0" t="0" r="0" b="-33363"/>
                </a:stretch>
              </a:blipFill>
            </p:spPr>
          </p:sp>
        </p:grpSp>
      </p:grpSp>
      <p:grpSp>
        <p:nvGrpSpPr>
          <p:cNvPr name="Group 35" id="35"/>
          <p:cNvGrpSpPr/>
          <p:nvPr/>
        </p:nvGrpSpPr>
        <p:grpSpPr>
          <a:xfrm rot="0">
            <a:off x="11758440" y="5143500"/>
            <a:ext cx="3297569" cy="3297569"/>
            <a:chOff x="0" y="0"/>
            <a:chExt cx="4396759" cy="4396759"/>
          </a:xfrm>
        </p:grpSpPr>
        <p:grpSp>
          <p:nvGrpSpPr>
            <p:cNvPr name="Group 36" id="36"/>
            <p:cNvGrpSpPr/>
            <p:nvPr/>
          </p:nvGrpSpPr>
          <p:grpSpPr>
            <a:xfrm rot="0">
              <a:off x="0" y="0"/>
              <a:ext cx="4396759" cy="4396759"/>
              <a:chOff x="0" y="0"/>
              <a:chExt cx="812800" cy="812800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1813" y="0"/>
                <a:ext cx="809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3AA1D6"/>
              </a:solidFill>
            </p:spPr>
          </p:sp>
          <p:sp>
            <p:nvSpPr>
              <p:cNvPr name="TextBox 38" id="38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41476" lIns="41476" bIns="41476" rIns="41476"/>
              <a:lstStyle/>
              <a:p>
                <a:pPr algn="ctr">
                  <a:lnSpc>
                    <a:spcPts val="1959"/>
                  </a:lnSpc>
                </a:pPr>
              </a:p>
            </p:txBody>
          </p:sp>
        </p:grpSp>
        <p:grpSp>
          <p:nvGrpSpPr>
            <p:cNvPr name="Group 39" id="39"/>
            <p:cNvGrpSpPr>
              <a:grpSpLocks noChangeAspect="true"/>
            </p:cNvGrpSpPr>
            <p:nvPr/>
          </p:nvGrpSpPr>
          <p:grpSpPr>
            <a:xfrm rot="0">
              <a:off x="193936" y="192663"/>
              <a:ext cx="4008887" cy="4008871"/>
              <a:chOff x="0" y="0"/>
              <a:chExt cx="6350000" cy="6349975"/>
            </a:xfrm>
          </p:grpSpPr>
          <p:sp>
            <p:nvSpPr>
              <p:cNvPr name="Freeform 40" id="40"/>
              <p:cNvSpPr/>
              <p:nvPr/>
            </p:nvSpPr>
            <p:spPr>
              <a:xfrm flipH="false" flipV="false" rot="0">
                <a:off x="0" y="0"/>
                <a:ext cx="6350000" cy="6349974"/>
              </a:xfrm>
              <a:custGeom>
                <a:avLst/>
                <a:gdLst/>
                <a:ahLst/>
                <a:cxnLst/>
                <a:rect r="r" b="b" t="t" l="l"/>
                <a:pathLst>
                  <a:path h="6349974" w="6350000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17"/>
                <a:stretch>
                  <a:fillRect l="-1516" t="0" r="-31846" b="0"/>
                </a:stretch>
              </a:blipFill>
            </p:spPr>
          </p:sp>
        </p:grpSp>
      </p:grpSp>
      <p:sp>
        <p:nvSpPr>
          <p:cNvPr name="Freeform 41" id="41"/>
          <p:cNvSpPr/>
          <p:nvPr/>
        </p:nvSpPr>
        <p:spPr>
          <a:xfrm flipH="false" flipV="false" rot="0">
            <a:off x="10922138" y="1531716"/>
            <a:ext cx="4611563" cy="1521422"/>
          </a:xfrm>
          <a:custGeom>
            <a:avLst/>
            <a:gdLst/>
            <a:ahLst/>
            <a:cxnLst/>
            <a:rect r="r" b="b" t="t" l="l"/>
            <a:pathLst>
              <a:path h="1521422" w="4611563">
                <a:moveTo>
                  <a:pt x="0" y="0"/>
                </a:moveTo>
                <a:lnTo>
                  <a:pt x="4611563" y="0"/>
                </a:lnTo>
                <a:lnTo>
                  <a:pt x="4611563" y="1521421"/>
                </a:lnTo>
                <a:lnTo>
                  <a:pt x="0" y="1521421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35872" r="0" b="18892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13640610" y="8883894"/>
            <a:ext cx="5000275" cy="2587642"/>
          </a:xfrm>
          <a:custGeom>
            <a:avLst/>
            <a:gdLst/>
            <a:ahLst/>
            <a:cxnLst/>
            <a:rect r="r" b="b" t="t" l="l"/>
            <a:pathLst>
              <a:path h="2587642" w="5000275">
                <a:moveTo>
                  <a:pt x="0" y="0"/>
                </a:moveTo>
                <a:lnTo>
                  <a:pt x="5000275" y="0"/>
                </a:lnTo>
                <a:lnTo>
                  <a:pt x="5000275" y="2587643"/>
                </a:lnTo>
                <a:lnTo>
                  <a:pt x="0" y="25876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984075" y="-235373"/>
            <a:ext cx="11724093" cy="10522373"/>
          </a:xfrm>
          <a:custGeom>
            <a:avLst/>
            <a:gdLst/>
            <a:ahLst/>
            <a:cxnLst/>
            <a:rect r="r" b="b" t="t" l="l"/>
            <a:pathLst>
              <a:path h="10522373" w="11724093">
                <a:moveTo>
                  <a:pt x="0" y="0"/>
                </a:moveTo>
                <a:lnTo>
                  <a:pt x="11724092" y="0"/>
                </a:lnTo>
                <a:lnTo>
                  <a:pt x="11724092" y="10522373"/>
                </a:lnTo>
                <a:lnTo>
                  <a:pt x="0" y="105223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833350" y="-697697"/>
            <a:ext cx="11724093" cy="10522373"/>
          </a:xfrm>
          <a:custGeom>
            <a:avLst/>
            <a:gdLst/>
            <a:ahLst/>
            <a:cxnLst/>
            <a:rect r="r" b="b" t="t" l="l"/>
            <a:pathLst>
              <a:path h="10522373" w="11724093">
                <a:moveTo>
                  <a:pt x="0" y="0"/>
                </a:moveTo>
                <a:lnTo>
                  <a:pt x="11724092" y="0"/>
                </a:lnTo>
                <a:lnTo>
                  <a:pt x="11724092" y="10522374"/>
                </a:lnTo>
                <a:lnTo>
                  <a:pt x="0" y="105223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1074258" y="2892224"/>
            <a:ext cx="16098656" cy="4478354"/>
          </a:xfrm>
          <a:custGeom>
            <a:avLst/>
            <a:gdLst/>
            <a:ahLst/>
            <a:cxnLst/>
            <a:rect r="r" b="b" t="t" l="l"/>
            <a:pathLst>
              <a:path h="4478354" w="16098656">
                <a:moveTo>
                  <a:pt x="16098656" y="0"/>
                </a:moveTo>
                <a:lnTo>
                  <a:pt x="0" y="0"/>
                </a:lnTo>
                <a:lnTo>
                  <a:pt x="0" y="4478354"/>
                </a:lnTo>
                <a:lnTo>
                  <a:pt x="16098656" y="4478354"/>
                </a:lnTo>
                <a:lnTo>
                  <a:pt x="1609865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344260" y="1028700"/>
            <a:ext cx="3342860" cy="1554430"/>
          </a:xfrm>
          <a:custGeom>
            <a:avLst/>
            <a:gdLst/>
            <a:ahLst/>
            <a:cxnLst/>
            <a:rect r="r" b="b" t="t" l="l"/>
            <a:pathLst>
              <a:path h="1554430" w="3342860">
                <a:moveTo>
                  <a:pt x="0" y="0"/>
                </a:moveTo>
                <a:lnTo>
                  <a:pt x="3342860" y="0"/>
                </a:lnTo>
                <a:lnTo>
                  <a:pt x="3342860" y="1554430"/>
                </a:lnTo>
                <a:lnTo>
                  <a:pt x="0" y="15544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21882" y="457901"/>
            <a:ext cx="4640656" cy="3120166"/>
          </a:xfrm>
          <a:custGeom>
            <a:avLst/>
            <a:gdLst/>
            <a:ahLst/>
            <a:cxnLst/>
            <a:rect r="r" b="b" t="t" l="l"/>
            <a:pathLst>
              <a:path h="3120166" w="4640656">
                <a:moveTo>
                  <a:pt x="0" y="0"/>
                </a:moveTo>
                <a:lnTo>
                  <a:pt x="4640655" y="0"/>
                </a:lnTo>
                <a:lnTo>
                  <a:pt x="4640655" y="3120165"/>
                </a:lnTo>
                <a:lnTo>
                  <a:pt x="0" y="312016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-25444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59342" y="1328324"/>
            <a:ext cx="3765734" cy="1664320"/>
          </a:xfrm>
          <a:custGeom>
            <a:avLst/>
            <a:gdLst/>
            <a:ahLst/>
            <a:cxnLst/>
            <a:rect r="r" b="b" t="t" l="l"/>
            <a:pathLst>
              <a:path h="1664320" w="3765734">
                <a:moveTo>
                  <a:pt x="0" y="0"/>
                </a:moveTo>
                <a:lnTo>
                  <a:pt x="3765735" y="0"/>
                </a:lnTo>
                <a:lnTo>
                  <a:pt x="3765735" y="1664321"/>
                </a:lnTo>
                <a:lnTo>
                  <a:pt x="0" y="166432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74852" y="4563490"/>
            <a:ext cx="3656595" cy="3656595"/>
            <a:chOff x="0" y="0"/>
            <a:chExt cx="4875460" cy="4875460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4875460" cy="4875460"/>
              <a:chOff x="0" y="0"/>
              <a:chExt cx="812800" cy="8128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1813" y="0"/>
                <a:ext cx="809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E1A2D3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41476" lIns="41476" bIns="41476" rIns="41476"/>
              <a:lstStyle/>
              <a:p>
                <a:pPr algn="ctr">
                  <a:lnSpc>
                    <a:spcPts val="1959"/>
                  </a:lnSpc>
                </a:pPr>
              </a:p>
            </p:txBody>
          </p:sp>
        </p:grpSp>
        <p:grpSp>
          <p:nvGrpSpPr>
            <p:cNvPr name="Group 14" id="14"/>
            <p:cNvGrpSpPr>
              <a:grpSpLocks noChangeAspect="true"/>
            </p:cNvGrpSpPr>
            <p:nvPr/>
          </p:nvGrpSpPr>
          <p:grpSpPr>
            <a:xfrm rot="0">
              <a:off x="215051" y="213639"/>
              <a:ext cx="4445358" cy="4445340"/>
              <a:chOff x="0" y="0"/>
              <a:chExt cx="6350000" cy="6349975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6350000" cy="6349974"/>
              </a:xfrm>
              <a:custGeom>
                <a:avLst/>
                <a:gdLst/>
                <a:ahLst/>
                <a:cxnLst/>
                <a:rect r="r" b="b" t="t" l="l"/>
                <a:pathLst>
                  <a:path h="6349974" w="6350000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12"/>
                <a:stretch>
                  <a:fillRect l="-50036" t="0" r="0" b="0"/>
                </a:stretch>
              </a:blipFill>
            </p:spPr>
          </p:sp>
        </p:grpSp>
      </p:grpSp>
      <p:grpSp>
        <p:nvGrpSpPr>
          <p:cNvPr name="Group 16" id="16"/>
          <p:cNvGrpSpPr/>
          <p:nvPr/>
        </p:nvGrpSpPr>
        <p:grpSpPr>
          <a:xfrm rot="0">
            <a:off x="5466991" y="3141185"/>
            <a:ext cx="3656595" cy="3656595"/>
            <a:chOff x="0" y="0"/>
            <a:chExt cx="4875460" cy="4875460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0" y="0"/>
              <a:ext cx="4875460" cy="4875460"/>
              <a:chOff x="0" y="0"/>
              <a:chExt cx="812800" cy="8128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1813" y="0"/>
                <a:ext cx="809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E1A2D3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41476" lIns="41476" bIns="41476" rIns="41476"/>
              <a:lstStyle/>
              <a:p>
                <a:pPr algn="ctr">
                  <a:lnSpc>
                    <a:spcPts val="1959"/>
                  </a:lnSpc>
                </a:pPr>
              </a:p>
            </p:txBody>
          </p:sp>
        </p:grpSp>
        <p:grpSp>
          <p:nvGrpSpPr>
            <p:cNvPr name="Group 20" id="20"/>
            <p:cNvGrpSpPr>
              <a:grpSpLocks noChangeAspect="true"/>
            </p:cNvGrpSpPr>
            <p:nvPr/>
          </p:nvGrpSpPr>
          <p:grpSpPr>
            <a:xfrm rot="0">
              <a:off x="215051" y="213639"/>
              <a:ext cx="4445358" cy="4445340"/>
              <a:chOff x="0" y="0"/>
              <a:chExt cx="6350000" cy="6349975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6350000" cy="6349974"/>
              </a:xfrm>
              <a:custGeom>
                <a:avLst/>
                <a:gdLst/>
                <a:ahLst/>
                <a:cxnLst/>
                <a:rect r="r" b="b" t="t" l="l"/>
                <a:pathLst>
                  <a:path h="6349974" w="6350000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13"/>
                <a:stretch>
                  <a:fillRect l="-25018" t="0" r="-25018" b="0"/>
                </a:stretch>
              </a:blipFill>
            </p:spPr>
          </p:sp>
        </p:grpSp>
      </p:grpSp>
      <p:grpSp>
        <p:nvGrpSpPr>
          <p:cNvPr name="Group 22" id="22"/>
          <p:cNvGrpSpPr/>
          <p:nvPr/>
        </p:nvGrpSpPr>
        <p:grpSpPr>
          <a:xfrm rot="0">
            <a:off x="14312450" y="4160500"/>
            <a:ext cx="3656595" cy="3656595"/>
            <a:chOff x="0" y="0"/>
            <a:chExt cx="4875460" cy="4875460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0"/>
              <a:ext cx="4875460" cy="4875460"/>
              <a:chOff x="0" y="0"/>
              <a:chExt cx="812800" cy="8128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1813" y="0"/>
                <a:ext cx="809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E1A2D3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41476" lIns="41476" bIns="41476" rIns="41476"/>
              <a:lstStyle/>
              <a:p>
                <a:pPr algn="ctr">
                  <a:lnSpc>
                    <a:spcPts val="1959"/>
                  </a:lnSpc>
                </a:pPr>
              </a:p>
            </p:txBody>
          </p:sp>
        </p:grpSp>
        <p:grpSp>
          <p:nvGrpSpPr>
            <p:cNvPr name="Group 26" id="26"/>
            <p:cNvGrpSpPr>
              <a:grpSpLocks noChangeAspect="true"/>
            </p:cNvGrpSpPr>
            <p:nvPr/>
          </p:nvGrpSpPr>
          <p:grpSpPr>
            <a:xfrm rot="0">
              <a:off x="215051" y="213639"/>
              <a:ext cx="4445358" cy="4445340"/>
              <a:chOff x="0" y="0"/>
              <a:chExt cx="6350000" cy="6349975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6350000" cy="6349974"/>
              </a:xfrm>
              <a:custGeom>
                <a:avLst/>
                <a:gdLst/>
                <a:ahLst/>
                <a:cxnLst/>
                <a:rect r="r" b="b" t="t" l="l"/>
                <a:pathLst>
                  <a:path h="6349974" w="6350000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14"/>
                <a:stretch>
                  <a:fillRect l="-51820" t="-13571" r="-83826" b="-43489"/>
                </a:stretch>
              </a:blipFill>
            </p:spPr>
          </p:sp>
        </p:grpSp>
      </p:grpSp>
      <p:grpSp>
        <p:nvGrpSpPr>
          <p:cNvPr name="Group 28" id="28"/>
          <p:cNvGrpSpPr/>
          <p:nvPr/>
        </p:nvGrpSpPr>
        <p:grpSpPr>
          <a:xfrm rot="0">
            <a:off x="9522063" y="5601705"/>
            <a:ext cx="3656595" cy="3656595"/>
            <a:chOff x="0" y="0"/>
            <a:chExt cx="4875460" cy="4875460"/>
          </a:xfrm>
        </p:grpSpPr>
        <p:grpSp>
          <p:nvGrpSpPr>
            <p:cNvPr name="Group 29" id="29"/>
            <p:cNvGrpSpPr/>
            <p:nvPr/>
          </p:nvGrpSpPr>
          <p:grpSpPr>
            <a:xfrm rot="0">
              <a:off x="0" y="0"/>
              <a:ext cx="4875460" cy="4875460"/>
              <a:chOff x="0" y="0"/>
              <a:chExt cx="812800" cy="81280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1813" y="0"/>
                <a:ext cx="80917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E1A2D3"/>
              </a:solidFill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41476" lIns="41476" bIns="41476" rIns="41476"/>
              <a:lstStyle/>
              <a:p>
                <a:pPr algn="ctr">
                  <a:lnSpc>
                    <a:spcPts val="1959"/>
                  </a:lnSpc>
                </a:pPr>
              </a:p>
            </p:txBody>
          </p:sp>
        </p:grpSp>
        <p:grpSp>
          <p:nvGrpSpPr>
            <p:cNvPr name="Group 32" id="32"/>
            <p:cNvGrpSpPr>
              <a:grpSpLocks noChangeAspect="true"/>
            </p:cNvGrpSpPr>
            <p:nvPr/>
          </p:nvGrpSpPr>
          <p:grpSpPr>
            <a:xfrm rot="0">
              <a:off x="215051" y="213639"/>
              <a:ext cx="4445358" cy="4445340"/>
              <a:chOff x="0" y="0"/>
              <a:chExt cx="6350000" cy="6349975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6350000" cy="6349974"/>
              </a:xfrm>
              <a:custGeom>
                <a:avLst/>
                <a:gdLst/>
                <a:ahLst/>
                <a:cxnLst/>
                <a:rect r="r" b="b" t="t" l="l"/>
                <a:pathLst>
                  <a:path h="6349974" w="6350000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15"/>
                <a:stretch>
                  <a:fillRect l="-31049" t="0" r="-18986" b="0"/>
                </a:stretch>
              </a:blipFill>
            </p:spPr>
          </p:sp>
        </p:grpSp>
      </p:grpSp>
      <p:sp>
        <p:nvSpPr>
          <p:cNvPr name="Freeform 34" id="34"/>
          <p:cNvSpPr/>
          <p:nvPr/>
        </p:nvSpPr>
        <p:spPr>
          <a:xfrm flipH="false" flipV="false" rot="0">
            <a:off x="8492453" y="939978"/>
            <a:ext cx="8952634" cy="1334805"/>
          </a:xfrm>
          <a:custGeom>
            <a:avLst/>
            <a:gdLst/>
            <a:ahLst/>
            <a:cxnLst/>
            <a:rect r="r" b="b" t="t" l="l"/>
            <a:pathLst>
              <a:path h="1334805" w="8952634">
                <a:moveTo>
                  <a:pt x="0" y="0"/>
                </a:moveTo>
                <a:lnTo>
                  <a:pt x="8952634" y="0"/>
                </a:lnTo>
                <a:lnTo>
                  <a:pt x="8952634" y="1334805"/>
                </a:lnTo>
                <a:lnTo>
                  <a:pt x="0" y="133480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7687120" y="1867082"/>
            <a:ext cx="10600880" cy="1228908"/>
          </a:xfrm>
          <a:custGeom>
            <a:avLst/>
            <a:gdLst/>
            <a:ahLst/>
            <a:cxnLst/>
            <a:rect r="r" b="b" t="t" l="l"/>
            <a:pathLst>
              <a:path h="1228908" w="10600880">
                <a:moveTo>
                  <a:pt x="0" y="0"/>
                </a:moveTo>
                <a:lnTo>
                  <a:pt x="10600880" y="0"/>
                </a:lnTo>
                <a:lnTo>
                  <a:pt x="10600880" y="1228907"/>
                </a:lnTo>
                <a:lnTo>
                  <a:pt x="0" y="1228907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-783708" y="8120315"/>
            <a:ext cx="3086100" cy="4114800"/>
          </a:xfrm>
          <a:custGeom>
            <a:avLst/>
            <a:gdLst/>
            <a:ahLst/>
            <a:cxnLst/>
            <a:rect r="r" b="b" t="t" l="l"/>
            <a:pathLst>
              <a:path h="4114800" w="3086100">
                <a:moveTo>
                  <a:pt x="0" y="0"/>
                </a:moveTo>
                <a:lnTo>
                  <a:pt x="3086100" y="0"/>
                </a:lnTo>
                <a:lnTo>
                  <a:pt x="30861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35872" r="0" b="18892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-3556035" y="5918580"/>
            <a:ext cx="9169471" cy="8229600"/>
          </a:xfrm>
          <a:custGeom>
            <a:avLst/>
            <a:gdLst/>
            <a:ahLst/>
            <a:cxnLst/>
            <a:rect r="r" b="b" t="t" l="l"/>
            <a:pathLst>
              <a:path h="8229600" w="9169471">
                <a:moveTo>
                  <a:pt x="0" y="0"/>
                </a:moveTo>
                <a:lnTo>
                  <a:pt x="9169470" y="0"/>
                </a:lnTo>
                <a:lnTo>
                  <a:pt x="916947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807983" y="-2153511"/>
            <a:ext cx="9169471" cy="8229600"/>
          </a:xfrm>
          <a:custGeom>
            <a:avLst/>
            <a:gdLst/>
            <a:ahLst/>
            <a:cxnLst/>
            <a:rect r="r" b="b" t="t" l="l"/>
            <a:pathLst>
              <a:path h="8229600" w="9169471">
                <a:moveTo>
                  <a:pt x="0" y="0"/>
                </a:moveTo>
                <a:lnTo>
                  <a:pt x="9169471" y="0"/>
                </a:lnTo>
                <a:lnTo>
                  <a:pt x="916947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69458" y="5143500"/>
            <a:ext cx="9169471" cy="8229600"/>
          </a:xfrm>
          <a:custGeom>
            <a:avLst/>
            <a:gdLst/>
            <a:ahLst/>
            <a:cxnLst/>
            <a:rect r="r" b="b" t="t" l="l"/>
            <a:pathLst>
              <a:path h="8229600" w="9169471">
                <a:moveTo>
                  <a:pt x="0" y="0"/>
                </a:moveTo>
                <a:lnTo>
                  <a:pt x="9169471" y="0"/>
                </a:lnTo>
                <a:lnTo>
                  <a:pt x="916947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389999" y="-529795"/>
            <a:ext cx="9169471" cy="8229600"/>
          </a:xfrm>
          <a:custGeom>
            <a:avLst/>
            <a:gdLst/>
            <a:ahLst/>
            <a:cxnLst/>
            <a:rect r="r" b="b" t="t" l="l"/>
            <a:pathLst>
              <a:path h="8229600" w="9169471">
                <a:moveTo>
                  <a:pt x="0" y="0"/>
                </a:moveTo>
                <a:lnTo>
                  <a:pt x="9169470" y="0"/>
                </a:lnTo>
                <a:lnTo>
                  <a:pt x="916947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414858" y="3245218"/>
            <a:ext cx="9473717" cy="5328899"/>
            <a:chOff x="0" y="0"/>
            <a:chExt cx="11289030" cy="6350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287761" cy="6350000"/>
            </a:xfrm>
            <a:custGeom>
              <a:avLst/>
              <a:gdLst/>
              <a:ahLst/>
              <a:cxnLst/>
              <a:rect r="r" b="b" t="t" l="l"/>
              <a:pathLst>
                <a:path h="6350000" w="11287761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solidFill>
              <a:srgbClr val="EF82CA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714149" y="3422480"/>
            <a:ext cx="8875136" cy="4992201"/>
            <a:chOff x="0" y="0"/>
            <a:chExt cx="11289030" cy="6350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287761" cy="6350000"/>
            </a:xfrm>
            <a:custGeom>
              <a:avLst/>
              <a:gdLst/>
              <a:ahLst/>
              <a:cxnLst/>
              <a:rect r="r" b="b" t="t" l="l"/>
              <a:pathLst>
                <a:path h="6350000" w="11287761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l="0" t="-9250" r="0" b="-925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2974734" y="3245218"/>
            <a:ext cx="4246739" cy="6013082"/>
          </a:xfrm>
          <a:custGeom>
            <a:avLst/>
            <a:gdLst/>
            <a:ahLst/>
            <a:cxnLst/>
            <a:rect r="r" b="b" t="t" l="l"/>
            <a:pathLst>
              <a:path h="6013082" w="4246739">
                <a:moveTo>
                  <a:pt x="0" y="0"/>
                </a:moveTo>
                <a:lnTo>
                  <a:pt x="4246739" y="0"/>
                </a:lnTo>
                <a:lnTo>
                  <a:pt x="4246739" y="6013082"/>
                </a:lnTo>
                <a:lnTo>
                  <a:pt x="0" y="60130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82516" y="1206129"/>
            <a:ext cx="12333374" cy="1510319"/>
          </a:xfrm>
          <a:custGeom>
            <a:avLst/>
            <a:gdLst/>
            <a:ahLst/>
            <a:cxnLst/>
            <a:rect r="r" b="b" t="t" l="l"/>
            <a:pathLst>
              <a:path h="1510319" w="12333374">
                <a:moveTo>
                  <a:pt x="0" y="0"/>
                </a:moveTo>
                <a:lnTo>
                  <a:pt x="12333373" y="0"/>
                </a:lnTo>
                <a:lnTo>
                  <a:pt x="12333373" y="1510319"/>
                </a:lnTo>
                <a:lnTo>
                  <a:pt x="0" y="151031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4990" t="0" r="-26439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5673148" y="456741"/>
            <a:ext cx="2259707" cy="2259707"/>
          </a:xfrm>
          <a:custGeom>
            <a:avLst/>
            <a:gdLst/>
            <a:ahLst/>
            <a:cxnLst/>
            <a:rect r="r" b="b" t="t" l="l"/>
            <a:pathLst>
              <a:path h="2259707" w="2259707">
                <a:moveTo>
                  <a:pt x="0" y="0"/>
                </a:moveTo>
                <a:lnTo>
                  <a:pt x="2259707" y="0"/>
                </a:lnTo>
                <a:lnTo>
                  <a:pt x="2259707" y="2259707"/>
                </a:lnTo>
                <a:lnTo>
                  <a:pt x="0" y="225970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686613" y="600721"/>
            <a:ext cx="1971747" cy="1971747"/>
          </a:xfrm>
          <a:custGeom>
            <a:avLst/>
            <a:gdLst/>
            <a:ahLst/>
            <a:cxnLst/>
            <a:rect r="r" b="b" t="t" l="l"/>
            <a:pathLst>
              <a:path h="1971747" w="1971747">
                <a:moveTo>
                  <a:pt x="0" y="0"/>
                </a:moveTo>
                <a:lnTo>
                  <a:pt x="1971747" y="0"/>
                </a:lnTo>
                <a:lnTo>
                  <a:pt x="1971747" y="1971747"/>
                </a:lnTo>
                <a:lnTo>
                  <a:pt x="0" y="197174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DAFnvWCXc5U</dc:identifier>
  <dcterms:modified xsi:type="dcterms:W3CDTF">2011-08-01T06:04:30Z</dcterms:modified>
  <cp:revision>1</cp:revision>
</cp:coreProperties>
</file>